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9" r:id="rId15"/>
    <p:sldId id="270" r:id="rId16"/>
    <p:sldId id="271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3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2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7151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37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8973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9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58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9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4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4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5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4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4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4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6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6F0DB-C906-4960-B934-0C5FC31A11C5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12A84BC-8A28-46A2-B5E8-0CFB15730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2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851648" cy="1600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7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切願會</a:t>
            </a:r>
            <a:r>
              <a:rPr lang="zh-TW" altLang="en-US" sz="67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愈</a:t>
            </a:r>
            <a:r>
              <a:rPr lang="zh-TW" altLang="en-US" sz="67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愛主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</a:t>
            </a:r>
            <a:endParaRPr lang="en-US" sz="4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991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4953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世間雖有煩惱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Se-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sui  u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hoan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-lo,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憂悶艱苦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-bun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kan-kho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 Let sorrow do its work,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Send grief and pain;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776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495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義人有主可靠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gi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u  Chu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thang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應該讚美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kai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o-  lo,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Sweet are Thy messengers,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Sweet their refrain,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98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724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各時吟詩無離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gim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愈久愈會愛祢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When they can sing with me;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O Christ to Thee,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79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851648" cy="4343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</a:t>
            </a:r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會愛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Thee!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993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495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雖然氣力衰敗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Sui-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soe-pai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吟詩小聲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Then shall my latest breath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Whisper Thy praise;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59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572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猶原歡喜服事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hoa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hi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hok-sai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跟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主來行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This be the parting cry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My heart shall raise;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41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4648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迫切懇求無離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pek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chhiat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khun-kiu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-li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愈久愈會愛祢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This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still its prayer shall be;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love, O Christ to Thee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648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851648" cy="4343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愈會愛祢。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Thee!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929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876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切願會愈愛祢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Chhiat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愛主基督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Ki-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 More love to Thee, O Christ,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Thee!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035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572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跪落表明謙卑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Kui-loh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piau-beng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khiam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-pi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求主賜福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Hear Thou the prayer I make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On bended knee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62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851648" cy="51816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誠心懇求無離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khun-kiu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愈久愈會愛祢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This is my earnest plea;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love, O Christ to Thee,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1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851648" cy="4495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</a:t>
            </a:r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會愛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!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717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6482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昔前圖謀世間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Cha-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to-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se-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圖謀財利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 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chai- li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Once earthly joy I craved,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Sought peace and rest;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278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724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今願放棄各項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pang-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sak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-hang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專心尋祢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-Li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Now Thee alone I seek,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 what is best;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519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4495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儆醒懇求無離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khun-kiu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-li,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愈久愈會愛祢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Li,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This all my prayer shall be;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love, O Christ to Thee,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734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0"/>
            <a:ext cx="7851648" cy="4343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愈會愛祢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愈</a:t>
            </a:r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會愛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900" baseline="30000" dirty="0" err="1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anose="020E0502030303020204" pitchFamily="34" charset="0"/>
                <a:ea typeface="DFKai-SB" pitchFamily="65" charset="-120"/>
              </a:rPr>
              <a:t>Li.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More love to Thee!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123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362</TotalTime>
  <Words>122</Words>
  <Application>Microsoft Office PowerPoint</Application>
  <PresentationFormat>On-screen Show (4:3)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切願會愈愛主 More Love to Thee</vt:lpstr>
      <vt:lpstr>1.  切願會愈愛祢， Chhiat goan oe na thian Li,    愛主基督， thian Chu Ki-tok,  1. More love to Thee, O Christ, More love to Thee! </vt:lpstr>
      <vt:lpstr>跪落表明謙卑，   Kui-loh piau-beng khiam-pi,    求主賜福， Kiu Chu su-hok,  Hear Thou the prayer I make On bended knee; </vt:lpstr>
      <vt:lpstr>誠心懇求無離， seng-sim khun-kiu bo-li,   愈久愈會愛祢，   na- ku   na   oe   thian Li,  This is my earnest plea; More love, O Christ to Thee, </vt:lpstr>
      <vt:lpstr>愈會愛祢， na   oe   thian  Li,   愈會愛祢。 na  oe  thian  Li.  More love to Thee, More love to Thee! </vt:lpstr>
      <vt:lpstr>2.   昔前圖謀世間， Cha-cheng to- bo se- kan,   圖謀財利， to  -bo  chai- li,  2. Once earthly joy I craved, Sought peace and rest; </vt:lpstr>
      <vt:lpstr>今願放棄各項，   tan goan pang-sak tak-hang     專心尋祢， choan-sim chhe-Li  Now Thee alone I seek, Give what is best; </vt:lpstr>
      <vt:lpstr>  儆醒懇求無離， keng-seng khun-kiu bo-li,    愈久愈會愛祢，       na- ku   na  oe  thian  Li,  This all my prayer shall be; More love, O Christ to Thee, </vt:lpstr>
      <vt:lpstr>愈會愛祢， na  oe  thian  Li, 愈會愛祢。 na  oe  thian  Li.  More love to Thee, More love to Thee! </vt:lpstr>
      <vt:lpstr>3.   世間雖有煩惱，   Se- kan  sui  u   hoan-lo,   憂悶艱苦， iu-bun kan-kho  3.  Let sorrow do its work, Send grief and pain; </vt:lpstr>
      <vt:lpstr> 義人有主可靠，    gi lang  u  Chu  thang kho,    應該讚美，   eng- kai   o-  lo,  Sweet are Thy messengers, Sweet their refrain, </vt:lpstr>
      <vt:lpstr>  各時吟詩無離，   tak-  si   gim-  si   bo-   li    愈久愈會愛祢，    na-  ku   na  oe  thian Li  When they can sing with me; More love O Christ to Thee, </vt:lpstr>
      <vt:lpstr>愈會愛祢， na   oe   thian   Li, 愈會愛祢。 na   oe   thian   Li.  More love to Thee, More love to Thee! </vt:lpstr>
      <vt:lpstr>4. 雖然氣力衰敗，   Sui- jian khui- lat soe-pai,    吟詩小聲， gim-  si  soe- sian  4.  Then shall my latest breath Whisper Thy praise; </vt:lpstr>
      <vt:lpstr>猶原歡喜服事， iu- goan hoan hi hok-sai, 跟主來行， te-  Chu  lai- kian,  This be the parting cry My heart shall raise; </vt:lpstr>
      <vt:lpstr> 迫切懇求無離， pek- chhiat khun-kiu bo-li   愈久愈會愛祢，    na  ku   na oe   thian  Li.  This still its prayer shall be; More love, O Christ to Thee, </vt:lpstr>
      <vt:lpstr>愈會愛祢， na  oe   thian  Li,  愈會愛祢。 na  oe   thian  Li.  More love to Thee, More love to Thee!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至好朋友就是耶穌</dc:title>
  <dc:creator>GGC Tech</dc:creator>
  <cp:lastModifiedBy>ggctech</cp:lastModifiedBy>
  <cp:revision>48</cp:revision>
  <dcterms:created xsi:type="dcterms:W3CDTF">2017-01-06T06:03:22Z</dcterms:created>
  <dcterms:modified xsi:type="dcterms:W3CDTF">2018-12-29T01:16:02Z</dcterms:modified>
</cp:coreProperties>
</file>